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9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5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1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8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8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9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6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46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8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2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5D5A-AC05-413B-A5FC-C331BB11E16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2E1F-D3E6-4835-AE24-B6E2A4CE3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0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92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1</cp:revision>
  <dcterms:created xsi:type="dcterms:W3CDTF">2023-05-30T12:35:23Z</dcterms:created>
  <dcterms:modified xsi:type="dcterms:W3CDTF">2023-05-30T12:36:03Z</dcterms:modified>
</cp:coreProperties>
</file>