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4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92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01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42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3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5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06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7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1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36F1-B7A8-4B8E-8220-03D6397AB52E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9622-580D-4072-A2E5-27842F219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9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501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1</cp:revision>
  <dcterms:created xsi:type="dcterms:W3CDTF">2023-05-30T12:36:25Z</dcterms:created>
  <dcterms:modified xsi:type="dcterms:W3CDTF">2023-05-30T12:39:36Z</dcterms:modified>
</cp:coreProperties>
</file>