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9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84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92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01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57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42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33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58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06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7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61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36F1-B7A8-4B8E-8220-03D6397AB52E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D9622-580D-4072-A2E5-27842F21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59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5013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Нилушкова Полина Евгеньевна</dc:creator>
  <cp:lastModifiedBy>Нилушкова Полина Евгеньевна</cp:lastModifiedBy>
  <cp:revision>1</cp:revision>
  <dcterms:created xsi:type="dcterms:W3CDTF">2023-05-30T12:36:25Z</dcterms:created>
  <dcterms:modified xsi:type="dcterms:W3CDTF">2023-05-30T12:39:36Z</dcterms:modified>
</cp:coreProperties>
</file>