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DB50-CA74-4070-B128-CFCB556802FA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4705-023D-4251-861C-5B816CA3BA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917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DB50-CA74-4070-B128-CFCB556802FA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4705-023D-4251-861C-5B816CA3BA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19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DB50-CA74-4070-B128-CFCB556802FA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4705-023D-4251-861C-5B816CA3BA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08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DB50-CA74-4070-B128-CFCB556802FA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4705-023D-4251-861C-5B816CA3BA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10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DB50-CA74-4070-B128-CFCB556802FA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4705-023D-4251-861C-5B816CA3BA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12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DB50-CA74-4070-B128-CFCB556802FA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4705-023D-4251-861C-5B816CA3BA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375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DB50-CA74-4070-B128-CFCB556802FA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4705-023D-4251-861C-5B816CA3BA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783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DB50-CA74-4070-B128-CFCB556802FA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4705-023D-4251-861C-5B816CA3BA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029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DB50-CA74-4070-B128-CFCB556802FA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4705-023D-4251-861C-5B816CA3BA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41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DB50-CA74-4070-B128-CFCB556802FA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4705-023D-4251-861C-5B816CA3BA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880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DB50-CA74-4070-B128-CFCB556802FA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A4705-023D-4251-861C-5B816CA3BA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58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2DB50-CA74-4070-B128-CFCB556802FA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A4705-023D-4251-861C-5B816CA3BA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05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4553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Нилушкова Полина Евгеньевна</dc:creator>
  <cp:lastModifiedBy>Нилушкова Полина Евгеньевна</cp:lastModifiedBy>
  <cp:revision>1</cp:revision>
  <dcterms:created xsi:type="dcterms:W3CDTF">2023-05-30T12:39:43Z</dcterms:created>
  <dcterms:modified xsi:type="dcterms:W3CDTF">2023-05-30T12:39:55Z</dcterms:modified>
</cp:coreProperties>
</file>