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4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1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6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3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2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4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8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6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2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9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4989-7AED-4DD0-962A-E704BFF25172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F6E1-BABA-4821-9D91-E32547BB0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28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Нилушкова Полина Евгеньевна</dc:creator>
  <cp:lastModifiedBy>Нилушкова Полина Евгеньевна</cp:lastModifiedBy>
  <cp:revision>3</cp:revision>
  <dcterms:created xsi:type="dcterms:W3CDTF">2023-05-30T12:34:58Z</dcterms:created>
  <dcterms:modified xsi:type="dcterms:W3CDTF">2023-06-05T12:46:47Z</dcterms:modified>
</cp:coreProperties>
</file>