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7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8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2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DB50-CA74-4070-B128-CFCB556802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5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Нилушкова Полина Евгеньевна</dc:creator>
  <cp:lastModifiedBy>Нилушкова Полина Евгеньевна</cp:lastModifiedBy>
  <cp:revision>2</cp:revision>
  <dcterms:created xsi:type="dcterms:W3CDTF">2023-05-30T12:39:43Z</dcterms:created>
  <dcterms:modified xsi:type="dcterms:W3CDTF">2023-09-01T07:22:40Z</dcterms:modified>
</cp:coreProperties>
</file>