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4273"/>
    <a:srgbClr val="646E98"/>
    <a:srgbClr val="F26522"/>
    <a:srgbClr val="9AC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91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19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08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10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12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37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783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02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4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88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58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05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45259"/>
            <a:ext cx="9144000" cy="1032095"/>
          </a:xfrm>
        </p:spPr>
        <p:txBody>
          <a:bodyPr>
            <a:normAutofit/>
          </a:bodyPr>
          <a:lstStyle/>
          <a:p>
            <a:endParaRPr lang="ru-RU" sz="4000" dirty="0">
              <a:solidFill>
                <a:srgbClr val="3A427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solidFill>
                <a:srgbClr val="3A427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4553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Нилушкова Полина Евгеньевна</dc:creator>
  <cp:lastModifiedBy>Нилушкова Полина Евгеньевна</cp:lastModifiedBy>
  <cp:revision>9</cp:revision>
  <dcterms:created xsi:type="dcterms:W3CDTF">2023-05-30T12:39:43Z</dcterms:created>
  <dcterms:modified xsi:type="dcterms:W3CDTF">2024-10-17T09:15:44Z</dcterms:modified>
</cp:coreProperties>
</file>