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273"/>
    <a:srgbClr val="646E98"/>
    <a:srgbClr val="F26522"/>
    <a:srgbClr val="9A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1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9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10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2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7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8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2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45259"/>
            <a:ext cx="9144000" cy="1032095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rgbClr val="3A42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3A42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55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Нилушкова Полина Евгеньевна</dc:creator>
  <cp:lastModifiedBy>Нилушкова Полина Евгеньевна</cp:lastModifiedBy>
  <cp:revision>8</cp:revision>
  <dcterms:created xsi:type="dcterms:W3CDTF">2023-05-30T12:39:43Z</dcterms:created>
  <dcterms:modified xsi:type="dcterms:W3CDTF">2024-10-17T09:15:57Z</dcterms:modified>
</cp:coreProperties>
</file>