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273"/>
    <a:srgbClr val="646E98"/>
    <a:srgbClr val="F26522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1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9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0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2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8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58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DB50-CA74-4070-B128-CFCB556802FA}" type="datetimeFigureOut">
              <a:rPr lang="ru-RU" smtClean="0"/>
              <a:t>17.10.2024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705-023D-4251-861C-5B816CA3B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5259"/>
            <a:ext cx="9144000" cy="1032095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3A427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455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Нилушкова Полина Евгеньевна</dc:creator>
  <cp:lastModifiedBy>Нилушкова Полина Евгеньевна</cp:lastModifiedBy>
  <cp:revision>9</cp:revision>
  <dcterms:created xsi:type="dcterms:W3CDTF">2023-05-30T12:39:43Z</dcterms:created>
  <dcterms:modified xsi:type="dcterms:W3CDTF">2024-10-17T09:16:11Z</dcterms:modified>
</cp:coreProperties>
</file>