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4273"/>
    <a:srgbClr val="646E98"/>
    <a:srgbClr val="F26522"/>
    <a:srgbClr val="9AC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DB50-CA74-4070-B128-CFCB556802FA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4705-023D-4251-861C-5B816CA3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91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DB50-CA74-4070-B128-CFCB556802FA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4705-023D-4251-861C-5B816CA3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192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DB50-CA74-4070-B128-CFCB556802FA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4705-023D-4251-861C-5B816CA3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08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DB50-CA74-4070-B128-CFCB556802FA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4705-023D-4251-861C-5B816CA3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10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DB50-CA74-4070-B128-CFCB556802FA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4705-023D-4251-861C-5B816CA3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12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DB50-CA74-4070-B128-CFCB556802FA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4705-023D-4251-861C-5B816CA3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375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DB50-CA74-4070-B128-CFCB556802FA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4705-023D-4251-861C-5B816CA3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78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DB50-CA74-4070-B128-CFCB556802FA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4705-023D-4251-861C-5B816CA3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2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DB50-CA74-4070-B128-CFCB556802FA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4705-023D-4251-861C-5B816CA3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41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DB50-CA74-4070-B128-CFCB556802FA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4705-023D-4251-861C-5B816CA3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88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DB50-CA74-4070-B128-CFCB556802FA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4705-023D-4251-861C-5B816CA3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8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2DB50-CA74-4070-B128-CFCB556802FA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A4705-023D-4251-861C-5B816CA3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05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245259"/>
            <a:ext cx="9144000" cy="1032095"/>
          </a:xfrm>
        </p:spPr>
        <p:txBody>
          <a:bodyPr>
            <a:normAutofit/>
          </a:bodyPr>
          <a:lstStyle/>
          <a:p>
            <a:endParaRPr lang="ru-RU" sz="4000" dirty="0">
              <a:solidFill>
                <a:srgbClr val="3A42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rgbClr val="3A42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553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Нилушкова Полина Евгеньевна</dc:creator>
  <cp:lastModifiedBy>Нилушкова Полина Евгеньевна</cp:lastModifiedBy>
  <cp:revision>5</cp:revision>
  <dcterms:created xsi:type="dcterms:W3CDTF">2023-05-30T12:39:43Z</dcterms:created>
  <dcterms:modified xsi:type="dcterms:W3CDTF">2025-04-18T07:28:35Z</dcterms:modified>
</cp:coreProperties>
</file>